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12/08/2016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0 Imag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9" t="16505" r="21262" b="18446"/>
          <a:stretch>
            <a:fillRect/>
          </a:stretch>
        </p:blipFill>
        <p:spPr bwMode="auto">
          <a:xfrm>
            <a:off x="225425" y="168275"/>
            <a:ext cx="18938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979712" y="840852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>
                <a:latin typeface="Calibri" panose="020F0502020204030204" pitchFamily="34" charset="0"/>
              </a:rPr>
              <a:t>"2016. AÑO DEL CENTENARIO DE LA INSTALACIÓN DEL CONGRESO CONSTITUYENTE“.</a:t>
            </a:r>
            <a:endParaRPr lang="es-ES_tradnl" sz="1000" dirty="0">
              <a:latin typeface="Calibri" panose="020F0502020204030204" pitchFamily="34" charset="0"/>
            </a:endParaRPr>
          </a:p>
          <a:p>
            <a:pPr algn="ctr"/>
            <a:endParaRPr lang="es-MX" sz="1000" dirty="0"/>
          </a:p>
        </p:txBody>
      </p:sp>
      <p:pic>
        <p:nvPicPr>
          <p:cNvPr id="1027" name="Imagen 1" descr="Logo en grande centra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21" y="305170"/>
            <a:ext cx="11525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619672" y="1412776"/>
            <a:ext cx="63941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DIRECCIÓN GENERAL DE EDUCACIÓN MEDIA SUPERIOR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SUBDIRECCIÓN DE  BACHILLERATO TECNOLÓGICO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latin typeface="Gill Sans MT" pitchFamily="34" charset="0"/>
              </a:rPr>
              <a:t>SUPERVISIÓN ESCOLAR BT 019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172369" y="3068960"/>
            <a:ext cx="720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 smtClean="0">
                <a:latin typeface="Gill Sans MT" pitchFamily="34" charset="0"/>
              </a:rPr>
              <a:t>PLAN DE MEJORA CONTINUA 2016-2017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" sz="3200" b="1" dirty="0">
              <a:latin typeface="Gill Sans MT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 smtClean="0">
                <a:latin typeface="Gill Sans MT" pitchFamily="34" charset="0"/>
              </a:rPr>
              <a:t>Academia</a:t>
            </a:r>
            <a:r>
              <a:rPr lang="es-ES" sz="3200" b="1" dirty="0" smtClean="0">
                <a:latin typeface="Gill Sans MT" pitchFamily="34" charset="0"/>
              </a:rPr>
              <a:t>: Ciencias Sociales</a:t>
            </a:r>
            <a:endParaRPr lang="es-ES" sz="3200" b="1" dirty="0">
              <a:latin typeface="Gill Sans MT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707904" y="5805265"/>
            <a:ext cx="517624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 smtClean="0">
                <a:latin typeface="Arial" pitchFamily="34" charset="0"/>
              </a:rPr>
              <a:t>CBT DR. ALFONSO LEÓN DE GARAY, TEQUIXQUIAC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 smtClean="0">
                <a:latin typeface="Arial" pitchFamily="34" charset="0"/>
              </a:rPr>
              <a:t>Sauces esquina Fresnos s/n Bo. San Mateo </a:t>
            </a:r>
            <a:r>
              <a:rPr lang="es-ES" sz="1100" dirty="0" err="1" smtClean="0">
                <a:latin typeface="Arial" pitchFamily="34" charset="0"/>
              </a:rPr>
              <a:t>Tequixquiac</a:t>
            </a:r>
            <a:r>
              <a:rPr lang="es-ES" sz="1100" dirty="0" smtClean="0">
                <a:latin typeface="Arial" pitchFamily="34" charset="0"/>
              </a:rPr>
              <a:t>, </a:t>
            </a:r>
            <a:r>
              <a:rPr lang="es-ES" sz="1100" dirty="0" err="1" smtClean="0">
                <a:latin typeface="Arial" pitchFamily="34" charset="0"/>
              </a:rPr>
              <a:t>Méx</a:t>
            </a:r>
            <a:r>
              <a:rPr lang="es-ES" sz="1100" dirty="0" smtClean="0">
                <a:latin typeface="Arial" pitchFamily="34" charset="0"/>
              </a:rPr>
              <a:t>.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100" dirty="0" smtClean="0">
              <a:latin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100" dirty="0" smtClean="0">
                <a:latin typeface="Arial" pitchFamily="34" charset="0"/>
              </a:rPr>
              <a:t>Teléfono: 01591 9120639</a:t>
            </a:r>
          </a:p>
        </p:txBody>
      </p:sp>
    </p:spTree>
    <p:extLst>
      <p:ext uri="{BB962C8B-B14F-4D97-AF65-F5344CB8AC3E}">
        <p14:creationId xmlns:p14="http://schemas.microsoft.com/office/powerpoint/2010/main" val="1028447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85720" y="357167"/>
            <a:ext cx="5294392" cy="695570"/>
          </a:xfrm>
          <a:prstGeom prst="rect">
            <a:avLst/>
          </a:prstGeom>
          <a:solidFill>
            <a:srgbClr val="008000"/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b="1" dirty="0" smtClean="0">
                <a:solidFill>
                  <a:schemeClr val="bg1"/>
                </a:solidFill>
              </a:rPr>
              <a:t>PROCESO DE MEJORA DE LA ACADEMIA DE: CIENCIAS SOCIALES</a:t>
            </a:r>
            <a:endParaRPr lang="es-E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821028"/>
              </p:ext>
            </p:extLst>
          </p:nvPr>
        </p:nvGraphicFramePr>
        <p:xfrm>
          <a:off x="285720" y="1397000"/>
          <a:ext cx="8246720" cy="41148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48221"/>
                <a:gridCol w="1148221"/>
                <a:gridCol w="1239641"/>
                <a:gridCol w="1549552"/>
                <a:gridCol w="3161085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CATEGORÍA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LINEA DE ACCIÓN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ACTIVIDADES</a:t>
                      </a:r>
                      <a:r>
                        <a:rPr lang="es-MX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TAREAS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7">
                  <a:txBody>
                    <a:bodyPr/>
                    <a:lstStyle/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Disminuir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la deserción en 2 puntos porcentuales respecto al ciclo escolar 2015-2016.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Brindar retroalimentación al alumnado en riesgo de deserción.</a:t>
                      </a:r>
                    </a:p>
                    <a:p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Realizar un diagnóstico de los conocimientos previos del  alumnado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</a:rPr>
                        <a:t>, por parte de cada una de las integrantes de la academia. Con base en las materias que impartirá.</a:t>
                      </a:r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Elaborar un examen diagnóstico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Analizar los resultados del diagnóstico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Con base al análisis del diagnóstico, establecer las estrategias a seguir en cuanto a los alumnos con mayores deficiencias.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Llevar a cabo una reseña del curso a impartir por parte del docente, con el objetivo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</a:rPr>
                        <a:t> de que el alumno se familiarice con la materia.</a:t>
                      </a:r>
                      <a:endParaRPr lang="es-MX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Programar la reseña y la elección del material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</a:rPr>
                        <a:t> a utilizar en ella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Dar a conocer al alumno la fecha y el objetivo de la reseña, por parte de la docente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Realizar la reseña con el material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</a:rPr>
                        <a:t> didáctico elaborado por el docente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solidFill>
                            <a:schemeClr val="tx1"/>
                          </a:solidFill>
                        </a:rPr>
                        <a:t>Promover la participación</a:t>
                      </a:r>
                      <a:r>
                        <a:rPr lang="es-MX" sz="1100" baseline="0" dirty="0" smtClean="0">
                          <a:solidFill>
                            <a:schemeClr val="tx1"/>
                          </a:solidFill>
                        </a:rPr>
                        <a:t> del alumno en la reseña, fomentando el diálogo entre estudiantes y del docente con estudiantes.</a:t>
                      </a:r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85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260350"/>
            <a:ext cx="7834064" cy="1011238"/>
          </a:xfrm>
          <a:solidFill>
            <a:srgbClr val="008000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</a:rPr>
              <a:t> </a:t>
            </a:r>
            <a:r>
              <a:rPr lang="es-ES" sz="2800" b="1" dirty="0" smtClean="0">
                <a:solidFill>
                  <a:schemeClr val="bg1"/>
                </a:solidFill>
              </a:rPr>
              <a:t>ORGANIZACIÓN</a:t>
            </a:r>
            <a:r>
              <a:rPr lang="es-ES" sz="3200" dirty="0" smtClean="0">
                <a:solidFill>
                  <a:schemeClr val="bg1"/>
                </a:solidFill>
              </a:rPr>
              <a:t>  </a:t>
            </a:r>
            <a:r>
              <a:rPr lang="es-ES" sz="3200" dirty="0" smtClean="0">
                <a:solidFill>
                  <a:srgbClr val="FF0000"/>
                </a:solidFill>
              </a:rPr>
              <a:t>EJEMPLO</a:t>
            </a:r>
            <a:endParaRPr lang="es-ES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633690"/>
              </p:ext>
            </p:extLst>
          </p:nvPr>
        </p:nvGraphicFramePr>
        <p:xfrm>
          <a:off x="467544" y="1481976"/>
          <a:ext cx="7848872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20"/>
                <a:gridCol w="646805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CATEGORÍA: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INDICADORES ACADÉMICOS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64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LINEA</a:t>
                      </a:r>
                      <a:r>
                        <a:rPr lang="es-MX" b="1" baseline="0" dirty="0" smtClean="0">
                          <a:solidFill>
                            <a:schemeClr val="tx1"/>
                          </a:solidFill>
                        </a:rPr>
                        <a:t> DE ACCIÓN: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Brindar retroalimentación al alumnado en riesgo de deserción.</a:t>
                      </a:r>
                      <a:endParaRPr lang="es-MX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303365"/>
              </p:ext>
            </p:extLst>
          </p:nvPr>
        </p:nvGraphicFramePr>
        <p:xfrm>
          <a:off x="467540" y="2852936"/>
          <a:ext cx="8208913" cy="5979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9176"/>
                <a:gridCol w="1319290"/>
                <a:gridCol w="439763"/>
                <a:gridCol w="439763"/>
                <a:gridCol w="439763"/>
                <a:gridCol w="439763"/>
                <a:gridCol w="513057"/>
                <a:gridCol w="513057"/>
                <a:gridCol w="439763"/>
                <a:gridCol w="469337"/>
                <a:gridCol w="410190"/>
                <a:gridCol w="439763"/>
                <a:gridCol w="439763"/>
                <a:gridCol w="366465"/>
              </a:tblGrid>
              <a:tr h="216024">
                <a:tc rowSpan="2">
                  <a:txBody>
                    <a:bodyPr/>
                    <a:lstStyle/>
                    <a:p>
                      <a:pPr algn="ctr"/>
                      <a:endParaRPr lang="es-MX" sz="1200" dirty="0" smtClean="0"/>
                    </a:p>
                    <a:p>
                      <a:pPr algn="ctr"/>
                      <a:r>
                        <a:rPr lang="es-MX" sz="1200" dirty="0" smtClean="0"/>
                        <a:t>ACTIVIDADES</a:t>
                      </a:r>
                      <a:endParaRPr lang="es-MX" sz="12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MX" sz="1200" dirty="0" smtClean="0"/>
                    </a:p>
                    <a:p>
                      <a:pPr algn="ctr"/>
                      <a:r>
                        <a:rPr lang="es-MX" sz="1200" dirty="0" smtClean="0"/>
                        <a:t>RESPONSABLES</a:t>
                      </a:r>
                      <a:endParaRPr lang="es-MX" sz="12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CICLO ESCOLAR 2016-2017</a:t>
                      </a:r>
                      <a:endParaRPr lang="es-MX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AGO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SEP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OCT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NOV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DIC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ENE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FEB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MAR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ABR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MAY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JUN</a:t>
                      </a:r>
                      <a:endParaRPr lang="es-MX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/>
                        <a:t>JUL</a:t>
                      </a:r>
                      <a:endParaRPr lang="es-MX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Realizar,</a:t>
                      </a:r>
                      <a:r>
                        <a:rPr lang="es-MX" baseline="0" dirty="0" smtClean="0"/>
                        <a:t> aplicar y analizar el examen diagnóstico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MX" dirty="0" smtClean="0"/>
                        <a:t>Integrantes de</a:t>
                      </a:r>
                      <a:r>
                        <a:rPr lang="es-MX" baseline="0" dirty="0" smtClean="0"/>
                        <a:t> la academia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s-MX" baseline="-2500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s-MX" baseline="-2500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s-MX" baseline="-2500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s-MX" baseline="-25000" dirty="0" smtClean="0"/>
                        <a:t>+</a:t>
                      </a:r>
                      <a:endParaRPr lang="es-MX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/>
                        <a:t>+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Reseña del curso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Cada docente con su</a:t>
                      </a:r>
                      <a:r>
                        <a:rPr lang="es-MX" baseline="0" dirty="0" smtClean="0"/>
                        <a:t> respectivo grupo y materia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Retroalimentación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Integrantes de la academia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Centenario de la Carta</a:t>
                      </a:r>
                      <a:r>
                        <a:rPr lang="es-MX" baseline="0" dirty="0" smtClean="0"/>
                        <a:t> Magna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Integrantes de la academia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+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8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342</Words>
  <Application>Microsoft Office PowerPoint</Application>
  <PresentationFormat>Presentación en pantalla (4:3)</PresentationFormat>
  <Paragraphs>108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 MT</vt:lpstr>
      <vt:lpstr>Wingdings</vt:lpstr>
      <vt:lpstr>Tema de Office</vt:lpstr>
      <vt:lpstr>Presentación de PowerPoint</vt:lpstr>
      <vt:lpstr>Presentación de PowerPoint</vt:lpstr>
      <vt:lpstr> ORGANIZACIÓN  EJEMPLO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</dc:creator>
  <cp:lastModifiedBy>Mary Franco</cp:lastModifiedBy>
  <cp:revision>15</cp:revision>
  <dcterms:created xsi:type="dcterms:W3CDTF">2016-08-09T16:08:02Z</dcterms:created>
  <dcterms:modified xsi:type="dcterms:W3CDTF">2016-08-12T17:22:32Z</dcterms:modified>
</cp:coreProperties>
</file>